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FC1E1-810E-1346-C930-471028412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5024D7-0343-D686-F7DB-0FBCBA5302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50CD5-F8E2-EF14-12F1-46BEAF879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9A8BF-7782-A6E2-3631-8585C7E13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90F1E-1E97-62E8-4663-8147E0C3C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17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4906E-AD17-2501-19CA-65A84141A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094CD9-B033-BD9C-0E57-5C5F105A67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6054E-4831-FA55-4A5E-E3997FB85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22FAA-AC12-92C2-E290-43C0D79F0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C28E4-72F8-3DDC-7878-C771CC78E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933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643F53-FBD5-D183-1C0B-3DFE252711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F48D7-591E-1503-9387-2EB388DFB6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AD355-6AA9-76B8-3948-5492F91EF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FEE19-2EBE-8838-9212-F245D4A44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5C680-31C9-17D4-63CB-8AD570574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2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82296-2E07-486E-BAA3-5DEF538E5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10FC7-1FC1-B7D4-9B09-1AF1C257D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BF016-6F9F-EA8B-969B-87CF65736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59471-B592-2482-1E17-726DA0AB3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99CF2-3428-FFDB-5610-C8DFAD684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203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518F0-983D-8A04-C5B8-4116B80D0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F3CB1-8550-6CC9-1E7B-8F8DB675F0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822C0-DA2C-81AC-13B7-CEF5FE278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B23AD-4A95-CD7D-E80B-924BD8AB0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921B7-444E-6419-4BC4-3E5CEC301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01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988CB-D5A4-5249-AF50-0E6AA87AE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7CC48-E2EC-3197-256C-13B24C8087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382FF7-D3E3-C936-43CD-09A53EDFD0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39935-2764-C623-9554-152145914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EF333F-B59B-6A98-BE7F-BDD48A2A9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CAB48-2191-9153-6C03-539A2E649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13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6A8E4-8F03-0A5A-7411-1B4F351E6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986F3-F6F8-43C9-E1A1-BA457156B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F01B0-ADC5-2461-9F68-7E0FDF6B5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C6740A-69FB-7C65-3143-A760E4B3B6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03B8BC-23B0-F5BD-3D23-E900C0864A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9D9910-B4F5-8352-6E28-4F61F5481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1DB0A2-84CF-98EA-8059-FDA4F155A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E1E016-8E79-74D4-6E9C-A576BECF8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296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E2BAE-FB90-BF55-3651-6E61B3E29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11F9F4-56E1-2A15-1C98-C81AEEC86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6C25AA-7BC8-A093-F33F-3071EBF60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16D12C-5845-1D54-76DB-A60ADFBC3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019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FD697A-B06C-D94F-D8DD-E60154A1B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41BA90-6616-0B48-226E-27AEDB4DE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FC151-4749-089E-BA51-EB41EA5CB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398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1DB31-224B-C948-D568-D277B5246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C1588-6094-D939-ED00-FCE288DA3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DB699C-D941-9101-978F-7694BFC69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F3146-359B-F1D5-E212-83701CBBB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54CD3A-1270-8FF3-2DE5-DB1244DFF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5D4D55-B607-B796-A486-1E286B15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48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37A08-A2E3-BFD9-6855-B7832C229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783E3E-CAFB-CA1D-41D9-E7945C634D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131E4-FDE9-B007-C2E7-D7CC78898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93C035-C3C9-B1D8-81ED-ACA770BE6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06482C-9FBF-C5FA-024C-7CCB99913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8276F-8FF7-0CF7-B57B-0B1E0A74F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12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B76E19-CB8B-8DDC-EA98-F6AC50C05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E7F94-BDF4-12D5-BD0B-2A3F48D1E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DEB63-1DA3-07A5-6EFA-8F55516459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8B1C8-881E-4323-82F6-3F1D63869ED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0D519-99FD-8C37-2E60-A920AD6EB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0026D-6DAF-6287-C855-A87F63AE3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447D8-8211-4D3D-8832-84BA8185C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55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5D3DF-84DC-7341-A2F0-6289C954A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2FE872-6696-D9A5-79DB-883F521804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86886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7BD69-7818-E13F-47ED-FB86C4BFE8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DCA294-AE39-2D14-A1A6-50800B3AC9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DFFB7-7F98-359C-8F73-6867B3C99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82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342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0BB87-67AF-F66E-FC4B-AC63CCA32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ABA37FD-36A5-DC82-2968-F0635DE94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33057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heet gosalia</dc:creator>
  <cp:lastModifiedBy>heet gosalia</cp:lastModifiedBy>
  <cp:revision>1</cp:revision>
  <dcterms:created xsi:type="dcterms:W3CDTF">2025-02-16T10:30:09Z</dcterms:created>
  <dcterms:modified xsi:type="dcterms:W3CDTF">2025-02-16T10:35:29Z</dcterms:modified>
</cp:coreProperties>
</file>

<file path=docProps/thumbnail.jpeg>
</file>